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C42286-DD6D-47F5-B1ED-9CBA7116F8C9}" type="datetimeFigureOut">
              <a:rPr lang="de-DE" smtClean="0"/>
              <a:t>18.12.2017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37C62-DFFA-4E30-A24D-115466F850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9271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0CC8C-7451-44B9-9C0F-5ECB6D1EC6A0}" type="datetime10">
              <a:rPr lang="de-DE" smtClean="0"/>
              <a:t>18:39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0971-BF09-40F6-92B8-2AF779BC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9485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78293-74BA-429E-A873-8F2B46AF0151}" type="datetime10">
              <a:rPr lang="de-DE" smtClean="0"/>
              <a:t>18:39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0971-BF09-40F6-92B8-2AF779BC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189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C1283-D8AC-4CBD-9FF2-657B08A97988}" type="datetime10">
              <a:rPr lang="de-DE" smtClean="0"/>
              <a:t>18:39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0971-BF09-40F6-92B8-2AF779BC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6004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18:39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0971-BF09-40F6-92B8-2AF779BC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0205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31222-8039-4868-84C3-2ECA85384210}" type="datetime10">
              <a:rPr lang="de-DE" smtClean="0"/>
              <a:t>18:39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0971-BF09-40F6-92B8-2AF779BC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5444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278E-4376-4707-A4CB-594BDABC34F5}" type="datetime10">
              <a:rPr lang="de-DE" smtClean="0"/>
              <a:t>18:39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0971-BF09-40F6-92B8-2AF779BC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6720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D7A92-0AFF-4D13-9A30-B2EBD5125586}" type="datetime10">
              <a:rPr lang="de-DE" smtClean="0"/>
              <a:t>18:39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0971-BF09-40F6-92B8-2AF779BC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3756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B0A1-F2BE-4CCA-94B8-9920C9A304C2}" type="datetime10">
              <a:rPr lang="de-DE" smtClean="0"/>
              <a:t>18:39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0971-BF09-40F6-92B8-2AF779BC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2869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400B-4F34-4EE6-A286-F0BCCA485C66}" type="datetime10">
              <a:rPr lang="de-DE" smtClean="0"/>
              <a:t>18:39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0971-BF09-40F6-92B8-2AF779BC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156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D0D2-89CD-42ED-AB10-26E3EE4BCA98}" type="datetime10">
              <a:rPr lang="de-DE" smtClean="0"/>
              <a:t>18:39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0971-BF09-40F6-92B8-2AF779BC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9173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8AB-63EB-4BBF-B7F3-1D863D091F17}" type="datetime10">
              <a:rPr lang="de-DE" smtClean="0"/>
              <a:t>18:39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0971-BF09-40F6-92B8-2AF779BC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4842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6CE94-7DF7-48E5-821F-67606C042708}" type="datetime10">
              <a:rPr lang="de-DE" smtClean="0"/>
              <a:t>18:39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20971-BF09-40F6-92B8-2AF779BC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1667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Steckverbindungen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In der Bühnentechnik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2669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Steckverbindungen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18:41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 smtClean="0"/>
              <a:t>XLR-Stecker</a:t>
            </a:r>
            <a:endParaRPr lang="de-DE" dirty="0"/>
          </a:p>
        </p:txBody>
      </p:sp>
      <p:pic>
        <p:nvPicPr>
          <p:cNvPr id="9" name="Grafik 8" descr="https://s14-eu5.ixquick.com/cgi-bin/serveimage?url=https:%2F%2Fupload.wikimedia.org%2Fwikipedia%2Fcommons%2Fthumb%2F1%2F15%2FXlr-connectors.jpg%2F1200px-Xlr-connectors.jpg&amp;sp=891748f6f13dbb6d70cfd846f6db785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556792"/>
            <a:ext cx="4824536" cy="30963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3933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Steckverbindungen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18:42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 smtClean="0"/>
              <a:t>Mono-Klinkenstecker 6,3mm</a:t>
            </a:r>
            <a:endParaRPr lang="de-DE" dirty="0"/>
          </a:p>
        </p:txBody>
      </p:sp>
      <p:pic>
        <p:nvPicPr>
          <p:cNvPr id="7" name="Grafik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772816"/>
            <a:ext cx="4320480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937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Steckverbindungen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18:43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 err="1" smtClean="0"/>
              <a:t>Speakon</a:t>
            </a:r>
            <a:r>
              <a:rPr lang="de-DE" dirty="0" smtClean="0"/>
              <a:t> (Lautsprecher)</a:t>
            </a:r>
            <a:endParaRPr lang="de-DE" dirty="0"/>
          </a:p>
        </p:txBody>
      </p:sp>
      <p:pic>
        <p:nvPicPr>
          <p:cNvPr id="8" name="anon-image" descr="https://s14-eu5.ixquick.com/cgi-bin/serveimage?url=https:%2F%2Fcdn.shopify.com%2Fs%2Ffiles%2F1%2F0321%2F7609%2Fproducts%2FNL4.jpg%3Fv%3D1454951519&amp;sp=c2818944eeff4632c09a6ae424f84b6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772816"/>
            <a:ext cx="4392487" cy="2880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880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Steckverbindungen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18:44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 err="1" smtClean="0"/>
              <a:t>Cinch</a:t>
            </a:r>
            <a:endParaRPr lang="de-DE" dirty="0"/>
          </a:p>
        </p:txBody>
      </p:sp>
      <p:pic>
        <p:nvPicPr>
          <p:cNvPr id="7" name="anon-image" descr="https://s14-eu5.ixquick.com/cgi-bin/serveimage?url=https:%2F%2Fwww.intos.de%2Fmedia%2Fimage%2Fthumbnail%2F0_112_0_720x600.jpg&amp;sp=fbf377e86e7ebd159c7e30a55f372d0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022" y="1484784"/>
            <a:ext cx="3672407" cy="30243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4363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Steckverbindungen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18:44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 smtClean="0"/>
              <a:t>Kaltgerätestecker</a:t>
            </a:r>
            <a:endParaRPr lang="de-DE" dirty="0"/>
          </a:p>
        </p:txBody>
      </p:sp>
      <p:pic>
        <p:nvPicPr>
          <p:cNvPr id="8" name="anon-image" descr="https://s14-eu5.ixquick.com/cgi-bin/serveimage?url=http:%2F%2Fextraenergy.org%2Fimg%2F2282_270_1.jpg&amp;sp=41d873938b14b1e897f23e181279f23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484784"/>
            <a:ext cx="4176464" cy="30963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0887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Steckverbindungen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18:45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 smtClean="0"/>
              <a:t>Stereoklinke 3,5mm</a:t>
            </a:r>
            <a:endParaRPr lang="de-DE" dirty="0"/>
          </a:p>
        </p:txBody>
      </p:sp>
      <p:pic>
        <p:nvPicPr>
          <p:cNvPr id="7" name="Grafik 6"/>
          <p:cNvPicPr/>
          <p:nvPr/>
        </p:nvPicPr>
        <p:blipFill>
          <a:blip r:embed="rId2"/>
          <a:stretch>
            <a:fillRect/>
          </a:stretch>
        </p:blipFill>
        <p:spPr>
          <a:xfrm>
            <a:off x="2771800" y="1377233"/>
            <a:ext cx="3312368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601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Bildschirmpräsentation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</vt:lpstr>
      <vt:lpstr>Steckverbindungen</vt:lpstr>
      <vt:lpstr>Steckverbindungen</vt:lpstr>
      <vt:lpstr>Steckverbindungen</vt:lpstr>
      <vt:lpstr>Steckverbindungen</vt:lpstr>
      <vt:lpstr>Steckverbindungen</vt:lpstr>
      <vt:lpstr>Steckverbindungen</vt:lpstr>
      <vt:lpstr>Steckverbindungen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Mozart</dc:title>
  <dc:creator>test</dc:creator>
  <cp:lastModifiedBy>test</cp:lastModifiedBy>
  <cp:revision>9</cp:revision>
  <dcterms:created xsi:type="dcterms:W3CDTF">2017-11-24T14:39:22Z</dcterms:created>
  <dcterms:modified xsi:type="dcterms:W3CDTF">2017-12-18T17:46:08Z</dcterms:modified>
</cp:coreProperties>
</file>